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50" d="100"/>
          <a:sy n="150" d="100"/>
        </p:scale>
        <p:origin x="6816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59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92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15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45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929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208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98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30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9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45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723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174B-FF3A-45C7-94DC-8C451D58C7E9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97C5-BD81-4C08-9E65-8FAE3FD00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74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E200CC4C-ABF7-C5FC-BF1F-190ED12AA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94" y="-476245"/>
            <a:ext cx="7579469" cy="1044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5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</TotalTime>
  <Words>0</Words>
  <Application>Microsoft Office PowerPoint</Application>
  <PresentationFormat>Anpassad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Birgitta Brorson</dc:creator>
  <cp:lastModifiedBy>Erik Sundquist</cp:lastModifiedBy>
  <cp:revision>3</cp:revision>
  <dcterms:created xsi:type="dcterms:W3CDTF">2023-03-22T12:33:36Z</dcterms:created>
  <dcterms:modified xsi:type="dcterms:W3CDTF">2023-03-23T14:33:23Z</dcterms:modified>
</cp:coreProperties>
</file>